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2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0" r:id="rId7"/>
    <p:sldId id="267" r:id="rId8"/>
    <p:sldId id="272" r:id="rId9"/>
    <p:sldId id="269" r:id="rId10"/>
    <p:sldId id="268" r:id="rId11"/>
    <p:sldId id="270" r:id="rId12"/>
    <p:sldId id="271" r:id="rId13"/>
    <p:sldId id="258" r:id="rId14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706"/>
    <a:srgbClr val="04291F"/>
    <a:srgbClr val="D2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1522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pt-PT" sz="1800" noProof="0" dirty="0">
              <a:latin typeface="Biome Light" panose="020B0303030204020804" pitchFamily="34" charset="0"/>
              <a:cs typeface="Biome Light" panose="020B0303030204020804" pitchFamily="34" charset="0"/>
            </a:rPr>
            <a:t>Objetivo do projeto</a:t>
          </a:r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t-PT" sz="18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t-PT" sz="1800" noProof="0" dirty="0"/>
        </a:p>
      </dgm:t>
    </dgm:pt>
    <dgm:pt modelId="{6C7ABDD8-2116-4572-BFF1-942DE135219B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pt-PT" sz="1800" noProof="0" dirty="0">
              <a:latin typeface="Biome Light" panose="020B0303030204020804" pitchFamily="34" charset="0"/>
              <a:cs typeface="Biome Light" panose="020B0303030204020804" pitchFamily="34" charset="0"/>
            </a:rPr>
            <a:t>Funcionalidade de API</a:t>
          </a:r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t-PT" sz="18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t-PT" sz="1800" noProof="0" dirty="0"/>
        </a:p>
      </dgm:t>
    </dgm:pt>
    <dgm:pt modelId="{44509D9E-58EE-4039-82A1-2A79116ACC93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pt-PT" sz="1800" noProof="0" dirty="0">
              <a:latin typeface="Biome Light" panose="020B0303030204020804" pitchFamily="34" charset="0"/>
              <a:cs typeface="Biome Light" panose="020B0303030204020804" pitchFamily="34" charset="0"/>
            </a:rPr>
            <a:t>Funcionalidade de Web</a:t>
          </a:r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t-PT" sz="18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t-PT" sz="1800" noProof="0" dirty="0"/>
        </a:p>
      </dgm:t>
    </dgm:pt>
    <dgm:pt modelId="{2BFAAF3E-76B0-4233-B69F-B8E02621AE23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pt-PT" sz="1800" noProof="0" dirty="0">
              <a:latin typeface="Biome Light" panose="020B0303030204020804" pitchFamily="34" charset="0"/>
              <a:cs typeface="Biome Light" panose="020B0303030204020804" pitchFamily="34" charset="0"/>
            </a:rPr>
            <a:t>Funcionalidade de Android</a:t>
          </a:r>
        </a:p>
      </dgm:t>
    </dgm:pt>
    <dgm:pt modelId="{A8CA8212-934A-4242-90E0-B94307088DA9}" type="parTrans" cxnId="{4F802079-8974-4A7D-B8FD-3B35460CBDA0}">
      <dgm:prSet/>
      <dgm:spPr/>
      <dgm:t>
        <a:bodyPr/>
        <a:lstStyle/>
        <a:p>
          <a:endParaRPr lang="en-GB"/>
        </a:p>
      </dgm:t>
    </dgm:pt>
    <dgm:pt modelId="{1034F92A-EC10-43EE-8BC1-6F31D70616E5}" type="sibTrans" cxnId="{4F802079-8974-4A7D-B8FD-3B35460CBDA0}">
      <dgm:prSet/>
      <dgm:spPr/>
      <dgm:t>
        <a:bodyPr/>
        <a:lstStyle/>
        <a:p>
          <a:endParaRPr lang="en-GB"/>
        </a:p>
      </dgm:t>
    </dgm:pt>
    <dgm:pt modelId="{0EAC4F10-DFCA-49E5-B53F-DCE57AA79482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7BA6EBDC-6B27-46C2-908F-4D8389484E83}" type="pres">
      <dgm:prSet presAssocID="{BEC2E38C-B9EA-4AC4-87C3-18C259F9401A}" presName="compNode" presStyleCnt="0"/>
      <dgm:spPr/>
    </dgm:pt>
    <dgm:pt modelId="{3287DB4F-EFBD-4B8A-8D27-F2274199BEB2}" type="pres">
      <dgm:prSet presAssocID="{BEC2E38C-B9EA-4AC4-87C3-18C259F940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ítica de cliente"/>
        </a:ext>
      </dgm:extLst>
    </dgm:pt>
    <dgm:pt modelId="{03CD979D-4157-4D5B-A373-E5EB569645BA}" type="pres">
      <dgm:prSet presAssocID="{BEC2E38C-B9EA-4AC4-87C3-18C259F9401A}" presName="spaceRect" presStyleCnt="0"/>
      <dgm:spPr/>
    </dgm:pt>
    <dgm:pt modelId="{89D9DADF-FC32-495F-A9EC-B371091326B3}" type="pres">
      <dgm:prSet presAssocID="{BEC2E38C-B9EA-4AC4-87C3-18C259F9401A}" presName="textRect" presStyleLbl="revTx" presStyleIdx="0" presStyleCnt="4">
        <dgm:presLayoutVars>
          <dgm:chMax val="1"/>
          <dgm:chPref val="1"/>
        </dgm:presLayoutVars>
      </dgm:prSet>
      <dgm:spPr/>
    </dgm:pt>
    <dgm:pt modelId="{BB9B7464-FB27-4723-A8C9-04D407BB5DAB}" type="pres">
      <dgm:prSet presAssocID="{257D8D46-D708-441A-9A94-08C16FB98397}" presName="sibTrans" presStyleCnt="0"/>
      <dgm:spPr/>
    </dgm:pt>
    <dgm:pt modelId="{C719D05C-E455-4A5F-85B0-F6AB4F87393B}" type="pres">
      <dgm:prSet presAssocID="{6C7ABDD8-2116-4572-BFF1-942DE135219B}" presName="compNode" presStyleCnt="0"/>
      <dgm:spPr/>
    </dgm:pt>
    <dgm:pt modelId="{9874DAD2-58CC-450A-8A6D-7F6BAE7D2FEB}" type="pres">
      <dgm:prSet presAssocID="{6C7ABDD8-2116-4572-BFF1-942DE135219B}" presName="iconRect" presStyleLbl="node1" presStyleIdx="1" presStyleCnt="4" custLinFactNeighborX="-1495" custLinFactNeighborY="103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decisões"/>
        </a:ext>
      </dgm:extLst>
    </dgm:pt>
    <dgm:pt modelId="{303F8FF3-FA0A-43CB-8A7C-AC187FAC57C0}" type="pres">
      <dgm:prSet presAssocID="{6C7ABDD8-2116-4572-BFF1-942DE135219B}" presName="spaceRect" presStyleCnt="0"/>
      <dgm:spPr/>
    </dgm:pt>
    <dgm:pt modelId="{6A45877E-5CF0-4627-AE52-CE03662F0641}" type="pres">
      <dgm:prSet presAssocID="{6C7ABDD8-2116-4572-BFF1-942DE135219B}" presName="textRect" presStyleLbl="revTx" presStyleIdx="1" presStyleCnt="4" custScaleX="144026">
        <dgm:presLayoutVars>
          <dgm:chMax val="1"/>
          <dgm:chPref val="1"/>
        </dgm:presLayoutVars>
      </dgm:prSet>
      <dgm:spPr/>
    </dgm:pt>
    <dgm:pt modelId="{4ED05788-9567-4C19-8D20-897E040F7F5F}" type="pres">
      <dgm:prSet presAssocID="{59BC6248-0FAC-49D0-8357-FB965100BBEE}" presName="sibTrans" presStyleCnt="0"/>
      <dgm:spPr/>
    </dgm:pt>
    <dgm:pt modelId="{EA609E9F-177B-49AE-9274-FDDB423E76A9}" type="pres">
      <dgm:prSet presAssocID="{44509D9E-58EE-4039-82A1-2A79116ACC93}" presName="compNode" presStyleCnt="0"/>
      <dgm:spPr/>
    </dgm:pt>
    <dgm:pt modelId="{F5AD63AF-3384-4117-AC6D-2E2A51ABCB1E}" type="pres">
      <dgm:prSet presAssocID="{44509D9E-58EE-4039-82A1-2A79116ACC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CB3DF17-FC9B-4540-881B-B38805F31AC4}" type="pres">
      <dgm:prSet presAssocID="{44509D9E-58EE-4039-82A1-2A79116ACC93}" presName="spaceRect" presStyleCnt="0"/>
      <dgm:spPr/>
    </dgm:pt>
    <dgm:pt modelId="{CF0F5456-4904-405D-83C1-AB19650C0054}" type="pres">
      <dgm:prSet presAssocID="{44509D9E-58EE-4039-82A1-2A79116ACC93}" presName="textRect" presStyleLbl="revTx" presStyleIdx="2" presStyleCnt="4" custScaleX="150878">
        <dgm:presLayoutVars>
          <dgm:chMax val="1"/>
          <dgm:chPref val="1"/>
        </dgm:presLayoutVars>
      </dgm:prSet>
      <dgm:spPr/>
    </dgm:pt>
    <dgm:pt modelId="{937D7B4D-2962-47E7-B630-E96365937D4F}" type="pres">
      <dgm:prSet presAssocID="{35B7AB1F-21FF-4FAC-BC26-4D944FC0050D}" presName="sibTrans" presStyleCnt="0"/>
      <dgm:spPr/>
    </dgm:pt>
    <dgm:pt modelId="{75654923-4A31-42A3-A68B-67B0ADC68ED7}" type="pres">
      <dgm:prSet presAssocID="{2BFAAF3E-76B0-4233-B69F-B8E02621AE23}" presName="compNode" presStyleCnt="0"/>
      <dgm:spPr/>
    </dgm:pt>
    <dgm:pt modelId="{068296E3-EE3F-4AF8-A46D-01E122E95CC6}" type="pres">
      <dgm:prSet presAssocID="{2BFAAF3E-76B0-4233-B69F-B8E02621AE2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phone"/>
        </a:ext>
      </dgm:extLst>
    </dgm:pt>
    <dgm:pt modelId="{4B1A0252-0D73-4BDA-97B3-3A969C5BC793}" type="pres">
      <dgm:prSet presAssocID="{2BFAAF3E-76B0-4233-B69F-B8E02621AE23}" presName="spaceRect" presStyleCnt="0"/>
      <dgm:spPr/>
    </dgm:pt>
    <dgm:pt modelId="{CC0972C5-BF8F-41E3-89B4-66B3ED69061D}" type="pres">
      <dgm:prSet presAssocID="{2BFAAF3E-76B0-4233-B69F-B8E02621AE2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3B60205-581D-4858-A98B-E9BB9B534B42}" type="presOf" srcId="{2BFAAF3E-76B0-4233-B69F-B8E02621AE23}" destId="{CC0972C5-BF8F-41E3-89B4-66B3ED69061D}" srcOrd="0" destOrd="0" presId="urn:microsoft.com/office/officeart/2018/2/layout/Icon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BE1F184B-0512-4006-BFAF-9138FE0415C0}" type="presOf" srcId="{6C7ABDD8-2116-4572-BFF1-942DE135219B}" destId="{6A45877E-5CF0-4627-AE52-CE03662F0641}" srcOrd="0" destOrd="0" presId="urn:microsoft.com/office/officeart/2018/2/layout/IconLabelList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C0F9D96E-9173-49B2-B319-4D587BFB1168}" type="presOf" srcId="{44509D9E-58EE-4039-82A1-2A79116ACC93}" destId="{CF0F5456-4904-405D-83C1-AB19650C0054}" srcOrd="0" destOrd="0" presId="urn:microsoft.com/office/officeart/2018/2/layout/IconLabelList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4F802079-8974-4A7D-B8FD-3B35460CBDA0}" srcId="{1AF866C9-4A03-4AD4-8E51-2BAE1EB6D173}" destId="{2BFAAF3E-76B0-4233-B69F-B8E02621AE23}" srcOrd="3" destOrd="0" parTransId="{A8CA8212-934A-4242-90E0-B94307088DA9}" sibTransId="{1034F92A-EC10-43EE-8BC1-6F31D70616E5}"/>
    <dgm:cxn modelId="{CCDDAB89-629D-48B4-AEA0-E5C243811B16}" type="presOf" srcId="{1AF866C9-4A03-4AD4-8E51-2BAE1EB6D173}" destId="{0EAC4F10-DFCA-49E5-B53F-DCE57AA79482}" srcOrd="0" destOrd="0" presId="urn:microsoft.com/office/officeart/2018/2/layout/IconLabelList"/>
    <dgm:cxn modelId="{508B2DAE-C4DA-4323-8B1C-EE5070FBD9EF}" type="presOf" srcId="{BEC2E38C-B9EA-4AC4-87C3-18C259F9401A}" destId="{89D9DADF-FC32-495F-A9EC-B371091326B3}" srcOrd="0" destOrd="0" presId="urn:microsoft.com/office/officeart/2018/2/layout/IconLabelList"/>
    <dgm:cxn modelId="{44BDBEC7-D0DF-446C-A742-849552760C51}" type="presParOf" srcId="{0EAC4F10-DFCA-49E5-B53F-DCE57AA79482}" destId="{7BA6EBDC-6B27-46C2-908F-4D8389484E83}" srcOrd="0" destOrd="0" presId="urn:microsoft.com/office/officeart/2018/2/layout/IconLabelList"/>
    <dgm:cxn modelId="{F3E3D8C8-9214-47B8-B74A-2F557B329FEC}" type="presParOf" srcId="{7BA6EBDC-6B27-46C2-908F-4D8389484E83}" destId="{3287DB4F-EFBD-4B8A-8D27-F2274199BEB2}" srcOrd="0" destOrd="0" presId="urn:microsoft.com/office/officeart/2018/2/layout/IconLabelList"/>
    <dgm:cxn modelId="{581BC47B-423E-4C69-AD9E-685DB56E5DAD}" type="presParOf" srcId="{7BA6EBDC-6B27-46C2-908F-4D8389484E83}" destId="{03CD979D-4157-4D5B-A373-E5EB569645BA}" srcOrd="1" destOrd="0" presId="urn:microsoft.com/office/officeart/2018/2/layout/IconLabelList"/>
    <dgm:cxn modelId="{76C1DA94-A118-4EDE-9634-9D0367626FBF}" type="presParOf" srcId="{7BA6EBDC-6B27-46C2-908F-4D8389484E83}" destId="{89D9DADF-FC32-495F-A9EC-B371091326B3}" srcOrd="2" destOrd="0" presId="urn:microsoft.com/office/officeart/2018/2/layout/IconLabelList"/>
    <dgm:cxn modelId="{09EF8F5F-1E02-403B-9482-F8BDADEC51D1}" type="presParOf" srcId="{0EAC4F10-DFCA-49E5-B53F-DCE57AA79482}" destId="{BB9B7464-FB27-4723-A8C9-04D407BB5DAB}" srcOrd="1" destOrd="0" presId="urn:microsoft.com/office/officeart/2018/2/layout/IconLabelList"/>
    <dgm:cxn modelId="{ADBA014A-E02A-43C0-9077-335FA8B66C40}" type="presParOf" srcId="{0EAC4F10-DFCA-49E5-B53F-DCE57AA79482}" destId="{C719D05C-E455-4A5F-85B0-F6AB4F87393B}" srcOrd="2" destOrd="0" presId="urn:microsoft.com/office/officeart/2018/2/layout/IconLabelList"/>
    <dgm:cxn modelId="{4E7BAA93-9B1D-46B2-908B-38C275CE047B}" type="presParOf" srcId="{C719D05C-E455-4A5F-85B0-F6AB4F87393B}" destId="{9874DAD2-58CC-450A-8A6D-7F6BAE7D2FEB}" srcOrd="0" destOrd="0" presId="urn:microsoft.com/office/officeart/2018/2/layout/IconLabelList"/>
    <dgm:cxn modelId="{66AAF464-3399-4B81-BFF1-0F8AACA88C42}" type="presParOf" srcId="{C719D05C-E455-4A5F-85B0-F6AB4F87393B}" destId="{303F8FF3-FA0A-43CB-8A7C-AC187FAC57C0}" srcOrd="1" destOrd="0" presId="urn:microsoft.com/office/officeart/2018/2/layout/IconLabelList"/>
    <dgm:cxn modelId="{D206F089-296B-4AE6-B411-55EF44C6A8C6}" type="presParOf" srcId="{C719D05C-E455-4A5F-85B0-F6AB4F87393B}" destId="{6A45877E-5CF0-4627-AE52-CE03662F0641}" srcOrd="2" destOrd="0" presId="urn:microsoft.com/office/officeart/2018/2/layout/IconLabelList"/>
    <dgm:cxn modelId="{D2E56E28-8AC9-499C-B972-9EB82609DB9F}" type="presParOf" srcId="{0EAC4F10-DFCA-49E5-B53F-DCE57AA79482}" destId="{4ED05788-9567-4C19-8D20-897E040F7F5F}" srcOrd="3" destOrd="0" presId="urn:microsoft.com/office/officeart/2018/2/layout/IconLabelList"/>
    <dgm:cxn modelId="{105D20D9-5B6B-4B0C-8552-A21B6EDB2FF4}" type="presParOf" srcId="{0EAC4F10-DFCA-49E5-B53F-DCE57AA79482}" destId="{EA609E9F-177B-49AE-9274-FDDB423E76A9}" srcOrd="4" destOrd="0" presId="urn:microsoft.com/office/officeart/2018/2/layout/IconLabelList"/>
    <dgm:cxn modelId="{C4354B53-2B71-4734-ABA8-402796411970}" type="presParOf" srcId="{EA609E9F-177B-49AE-9274-FDDB423E76A9}" destId="{F5AD63AF-3384-4117-AC6D-2E2A51ABCB1E}" srcOrd="0" destOrd="0" presId="urn:microsoft.com/office/officeart/2018/2/layout/IconLabelList"/>
    <dgm:cxn modelId="{F9ACF08D-12E9-43FE-A9CE-600D034652A4}" type="presParOf" srcId="{EA609E9F-177B-49AE-9274-FDDB423E76A9}" destId="{3CB3DF17-FC9B-4540-881B-B38805F31AC4}" srcOrd="1" destOrd="0" presId="urn:microsoft.com/office/officeart/2018/2/layout/IconLabelList"/>
    <dgm:cxn modelId="{6727C805-6811-4D17-8F0B-DD2A06876141}" type="presParOf" srcId="{EA609E9F-177B-49AE-9274-FDDB423E76A9}" destId="{CF0F5456-4904-405D-83C1-AB19650C0054}" srcOrd="2" destOrd="0" presId="urn:microsoft.com/office/officeart/2018/2/layout/IconLabelList"/>
    <dgm:cxn modelId="{7DCF2A4B-FFFE-4B7C-9405-59CE324984DA}" type="presParOf" srcId="{0EAC4F10-DFCA-49E5-B53F-DCE57AA79482}" destId="{937D7B4D-2962-47E7-B630-E96365937D4F}" srcOrd="5" destOrd="0" presId="urn:microsoft.com/office/officeart/2018/2/layout/IconLabelList"/>
    <dgm:cxn modelId="{4EB1220E-A4CE-4D51-A4C7-772A75597FB0}" type="presParOf" srcId="{0EAC4F10-DFCA-49E5-B53F-DCE57AA79482}" destId="{75654923-4A31-42A3-A68B-67B0ADC68ED7}" srcOrd="6" destOrd="0" presId="urn:microsoft.com/office/officeart/2018/2/layout/IconLabelList"/>
    <dgm:cxn modelId="{753AC741-E12B-40C7-AB4B-439F2FB1B55C}" type="presParOf" srcId="{75654923-4A31-42A3-A68B-67B0ADC68ED7}" destId="{068296E3-EE3F-4AF8-A46D-01E122E95CC6}" srcOrd="0" destOrd="0" presId="urn:microsoft.com/office/officeart/2018/2/layout/IconLabelList"/>
    <dgm:cxn modelId="{D6028F62-6AD0-4659-BC0F-AA3938E1A22E}" type="presParOf" srcId="{75654923-4A31-42A3-A68B-67B0ADC68ED7}" destId="{4B1A0252-0D73-4BDA-97B3-3A969C5BC793}" srcOrd="1" destOrd="0" presId="urn:microsoft.com/office/officeart/2018/2/layout/IconLabelList"/>
    <dgm:cxn modelId="{A1AB3F33-8229-490F-B93A-2A24DA92BA48}" type="presParOf" srcId="{75654923-4A31-42A3-A68B-67B0ADC68ED7}" destId="{CC0972C5-BF8F-41E3-89B4-66B3ED6906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63FDE0-FC75-40ED-9D8A-515278F691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18DAC4B-95C8-4CDD-93F9-17637F4FF96B}">
      <dgm:prSet/>
      <dgm:spPr/>
      <dgm:t>
        <a:bodyPr/>
        <a:lstStyle/>
        <a:p>
          <a:r>
            <a:rPr lang="pt-PT" dirty="0">
              <a:latin typeface="Biome Light" panose="020B0303030204020804" pitchFamily="34" charset="0"/>
              <a:cs typeface="Biome Light" panose="020B0303030204020804" pitchFamily="34" charset="0"/>
            </a:rPr>
            <a:t>Criação de páginas informativas no website – Por exemplo: Lista de Alimentos e seus </a:t>
          </a:r>
          <a:r>
            <a:rPr lang="pt-PT" dirty="0" err="1">
              <a:latin typeface="Biome Light" panose="020B0303030204020804" pitchFamily="34" charset="0"/>
              <a:cs typeface="Biome Light" panose="020B0303030204020804" pitchFamily="34" charset="0"/>
            </a:rPr>
            <a:t>carbrohidratos</a:t>
          </a:r>
          <a:r>
            <a:rPr lang="pt-PT" dirty="0">
              <a:latin typeface="Biome Light" panose="020B0303030204020804" pitchFamily="34" charset="0"/>
              <a:cs typeface="Biome Light" panose="020B0303030204020804" pitchFamily="34" charset="0"/>
            </a:rPr>
            <a:t>; mostrar lista de exercícios detalhadamente; suplementação; entre outros.</a:t>
          </a:r>
          <a:endParaRPr lang="en-US" dirty="0">
            <a:latin typeface="Biome Light" panose="020B0303030204020804" pitchFamily="34" charset="0"/>
            <a:cs typeface="Biome Light" panose="020B0303030204020804" pitchFamily="34" charset="0"/>
          </a:endParaRPr>
        </a:p>
      </dgm:t>
    </dgm:pt>
    <dgm:pt modelId="{74E95DA7-81B2-471C-A36B-EC067C7C6F32}" type="parTrans" cxnId="{9EA055C8-5E7F-450B-84E0-C73F8186A02E}">
      <dgm:prSet/>
      <dgm:spPr/>
      <dgm:t>
        <a:bodyPr/>
        <a:lstStyle/>
        <a:p>
          <a:endParaRPr lang="en-US"/>
        </a:p>
      </dgm:t>
    </dgm:pt>
    <dgm:pt modelId="{E9126366-AB88-4176-A37E-88F5CC83DE6B}" type="sibTrans" cxnId="{9EA055C8-5E7F-450B-84E0-C73F8186A02E}">
      <dgm:prSet/>
      <dgm:spPr/>
      <dgm:t>
        <a:bodyPr/>
        <a:lstStyle/>
        <a:p>
          <a:endParaRPr lang="en-US"/>
        </a:p>
      </dgm:t>
    </dgm:pt>
    <dgm:pt modelId="{0CB97FE5-55F0-4357-80C1-A62433F57764}">
      <dgm:prSet/>
      <dgm:spPr/>
      <dgm:t>
        <a:bodyPr/>
        <a:lstStyle/>
        <a:p>
          <a:r>
            <a:rPr lang="pt-PT" dirty="0">
              <a:latin typeface="Biome Light" panose="020B0303030204020804" pitchFamily="34" charset="0"/>
              <a:cs typeface="Biome Light" panose="020B0303030204020804" pitchFamily="34" charset="0"/>
            </a:rPr>
            <a:t>Calendário que permita a visualização de planos de treino - apresentados em lista ao invés de calendário</a:t>
          </a:r>
          <a:endParaRPr lang="en-US" dirty="0">
            <a:latin typeface="Biome Light" panose="020B0303030204020804" pitchFamily="34" charset="0"/>
            <a:cs typeface="Biome Light" panose="020B0303030204020804" pitchFamily="34" charset="0"/>
          </a:endParaRPr>
        </a:p>
      </dgm:t>
    </dgm:pt>
    <dgm:pt modelId="{2D37971B-0844-46ED-9167-9CAC4064129F}" type="parTrans" cxnId="{ED3E2DAE-3917-4C0C-A062-69C76F16AE40}">
      <dgm:prSet/>
      <dgm:spPr/>
      <dgm:t>
        <a:bodyPr/>
        <a:lstStyle/>
        <a:p>
          <a:endParaRPr lang="en-US"/>
        </a:p>
      </dgm:t>
    </dgm:pt>
    <dgm:pt modelId="{21D54B8F-1706-40D7-BAB0-7DEAADBAE18D}" type="sibTrans" cxnId="{ED3E2DAE-3917-4C0C-A062-69C76F16AE40}">
      <dgm:prSet/>
      <dgm:spPr/>
      <dgm:t>
        <a:bodyPr/>
        <a:lstStyle/>
        <a:p>
          <a:endParaRPr lang="en-US"/>
        </a:p>
      </dgm:t>
    </dgm:pt>
    <dgm:pt modelId="{5E911DA2-F920-49B8-A29F-3F45405C0E41}" type="pres">
      <dgm:prSet presAssocID="{C763FDE0-FC75-40ED-9D8A-515278F691C8}" presName="root" presStyleCnt="0">
        <dgm:presLayoutVars>
          <dgm:dir/>
          <dgm:resizeHandles val="exact"/>
        </dgm:presLayoutVars>
      </dgm:prSet>
      <dgm:spPr/>
    </dgm:pt>
    <dgm:pt modelId="{20DF1A34-F6A1-40F2-9B6F-E7D67060187E}" type="pres">
      <dgm:prSet presAssocID="{B18DAC4B-95C8-4CDD-93F9-17637F4FF96B}" presName="compNode" presStyleCnt="0"/>
      <dgm:spPr/>
    </dgm:pt>
    <dgm:pt modelId="{65858C23-168F-45A5-ABD1-404D755E8155}" type="pres">
      <dgm:prSet presAssocID="{B18DAC4B-95C8-4CDD-93F9-17637F4FF96B}" presName="bgRect" presStyleLbl="bgShp" presStyleIdx="0" presStyleCnt="2"/>
      <dgm:spPr/>
    </dgm:pt>
    <dgm:pt modelId="{9D16C671-DEB6-4BE6-8EAD-F94781FF3642}" type="pres">
      <dgm:prSet presAssocID="{B18DAC4B-95C8-4CDD-93F9-17637F4FF9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258EE42-8EE4-4F08-AFE9-17F920E49439}" type="pres">
      <dgm:prSet presAssocID="{B18DAC4B-95C8-4CDD-93F9-17637F4FF96B}" presName="spaceRect" presStyleCnt="0"/>
      <dgm:spPr/>
    </dgm:pt>
    <dgm:pt modelId="{91FF0BB9-6F99-4873-B67D-48914ADE998C}" type="pres">
      <dgm:prSet presAssocID="{B18DAC4B-95C8-4CDD-93F9-17637F4FF96B}" presName="parTx" presStyleLbl="revTx" presStyleIdx="0" presStyleCnt="2">
        <dgm:presLayoutVars>
          <dgm:chMax val="0"/>
          <dgm:chPref val="0"/>
        </dgm:presLayoutVars>
      </dgm:prSet>
      <dgm:spPr/>
    </dgm:pt>
    <dgm:pt modelId="{55087E3B-FB4A-4A22-9098-15B78CC18FDA}" type="pres">
      <dgm:prSet presAssocID="{E9126366-AB88-4176-A37E-88F5CC83DE6B}" presName="sibTrans" presStyleCnt="0"/>
      <dgm:spPr/>
    </dgm:pt>
    <dgm:pt modelId="{978C2AC1-862F-41EF-ACE7-2193752FD4DD}" type="pres">
      <dgm:prSet presAssocID="{0CB97FE5-55F0-4357-80C1-A62433F57764}" presName="compNode" presStyleCnt="0"/>
      <dgm:spPr/>
    </dgm:pt>
    <dgm:pt modelId="{2FB46141-EB91-4DA4-AFEC-9DC40BFE650A}" type="pres">
      <dgm:prSet presAssocID="{0CB97FE5-55F0-4357-80C1-A62433F57764}" presName="bgRect" presStyleLbl="bgShp" presStyleIdx="1" presStyleCnt="2"/>
      <dgm:spPr/>
    </dgm:pt>
    <dgm:pt modelId="{64ADEB88-D66E-4035-9CC0-4588C8F2B36C}" type="pres">
      <dgm:prSet presAssocID="{0CB97FE5-55F0-4357-80C1-A62433F577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D6694449-C810-48B2-8D60-CA7F5C7A18A8}" type="pres">
      <dgm:prSet presAssocID="{0CB97FE5-55F0-4357-80C1-A62433F57764}" presName="spaceRect" presStyleCnt="0"/>
      <dgm:spPr/>
    </dgm:pt>
    <dgm:pt modelId="{59145B72-9EE4-46CB-8006-E8C5F73C05DD}" type="pres">
      <dgm:prSet presAssocID="{0CB97FE5-55F0-4357-80C1-A62433F5776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F7E5C84-900D-4797-A66C-143272100F94}" type="presOf" srcId="{B18DAC4B-95C8-4CDD-93F9-17637F4FF96B}" destId="{91FF0BB9-6F99-4873-B67D-48914ADE998C}" srcOrd="0" destOrd="0" presId="urn:microsoft.com/office/officeart/2018/2/layout/IconVerticalSolidList"/>
    <dgm:cxn modelId="{CE399F89-EF7D-4ECC-B5DC-368D47CCC826}" type="presOf" srcId="{0CB97FE5-55F0-4357-80C1-A62433F57764}" destId="{59145B72-9EE4-46CB-8006-E8C5F73C05DD}" srcOrd="0" destOrd="0" presId="urn:microsoft.com/office/officeart/2018/2/layout/IconVerticalSolidList"/>
    <dgm:cxn modelId="{ED3E2DAE-3917-4C0C-A062-69C76F16AE40}" srcId="{C763FDE0-FC75-40ED-9D8A-515278F691C8}" destId="{0CB97FE5-55F0-4357-80C1-A62433F57764}" srcOrd="1" destOrd="0" parTransId="{2D37971B-0844-46ED-9167-9CAC4064129F}" sibTransId="{21D54B8F-1706-40D7-BAB0-7DEAADBAE18D}"/>
    <dgm:cxn modelId="{9EA055C8-5E7F-450B-84E0-C73F8186A02E}" srcId="{C763FDE0-FC75-40ED-9D8A-515278F691C8}" destId="{B18DAC4B-95C8-4CDD-93F9-17637F4FF96B}" srcOrd="0" destOrd="0" parTransId="{74E95DA7-81B2-471C-A36B-EC067C7C6F32}" sibTransId="{E9126366-AB88-4176-A37E-88F5CC83DE6B}"/>
    <dgm:cxn modelId="{1371BDF1-E762-4FED-B8D8-65A798AD559E}" type="presOf" srcId="{C763FDE0-FC75-40ED-9D8A-515278F691C8}" destId="{5E911DA2-F920-49B8-A29F-3F45405C0E41}" srcOrd="0" destOrd="0" presId="urn:microsoft.com/office/officeart/2018/2/layout/IconVerticalSolidList"/>
    <dgm:cxn modelId="{5506A9CF-AC41-471A-901B-BABF33BFDB57}" type="presParOf" srcId="{5E911DA2-F920-49B8-A29F-3F45405C0E41}" destId="{20DF1A34-F6A1-40F2-9B6F-E7D67060187E}" srcOrd="0" destOrd="0" presId="urn:microsoft.com/office/officeart/2018/2/layout/IconVerticalSolidList"/>
    <dgm:cxn modelId="{60AD982D-542A-475E-8711-298CD3784606}" type="presParOf" srcId="{20DF1A34-F6A1-40F2-9B6F-E7D67060187E}" destId="{65858C23-168F-45A5-ABD1-404D755E8155}" srcOrd="0" destOrd="0" presId="urn:microsoft.com/office/officeart/2018/2/layout/IconVerticalSolidList"/>
    <dgm:cxn modelId="{198791E1-7459-47F1-AF7D-419B38C64C88}" type="presParOf" srcId="{20DF1A34-F6A1-40F2-9B6F-E7D67060187E}" destId="{9D16C671-DEB6-4BE6-8EAD-F94781FF3642}" srcOrd="1" destOrd="0" presId="urn:microsoft.com/office/officeart/2018/2/layout/IconVerticalSolidList"/>
    <dgm:cxn modelId="{7AD2C2AE-D7CC-4A55-A0BB-4E025BC2DCC3}" type="presParOf" srcId="{20DF1A34-F6A1-40F2-9B6F-E7D67060187E}" destId="{5258EE42-8EE4-4F08-AFE9-17F920E49439}" srcOrd="2" destOrd="0" presId="urn:microsoft.com/office/officeart/2018/2/layout/IconVerticalSolidList"/>
    <dgm:cxn modelId="{97F7150B-9A5E-4C83-95ED-334BF21A3B16}" type="presParOf" srcId="{20DF1A34-F6A1-40F2-9B6F-E7D67060187E}" destId="{91FF0BB9-6F99-4873-B67D-48914ADE998C}" srcOrd="3" destOrd="0" presId="urn:microsoft.com/office/officeart/2018/2/layout/IconVerticalSolidList"/>
    <dgm:cxn modelId="{C0A5583E-E02F-4A40-A5DE-91E8947DB514}" type="presParOf" srcId="{5E911DA2-F920-49B8-A29F-3F45405C0E41}" destId="{55087E3B-FB4A-4A22-9098-15B78CC18FDA}" srcOrd="1" destOrd="0" presId="urn:microsoft.com/office/officeart/2018/2/layout/IconVerticalSolidList"/>
    <dgm:cxn modelId="{9D031C81-3AD2-4F58-8ECC-AFAC0B8429A5}" type="presParOf" srcId="{5E911DA2-F920-49B8-A29F-3F45405C0E41}" destId="{978C2AC1-862F-41EF-ACE7-2193752FD4DD}" srcOrd="2" destOrd="0" presId="urn:microsoft.com/office/officeart/2018/2/layout/IconVerticalSolidList"/>
    <dgm:cxn modelId="{70982C8B-6453-40FD-9C8E-D78D2B193343}" type="presParOf" srcId="{978C2AC1-862F-41EF-ACE7-2193752FD4DD}" destId="{2FB46141-EB91-4DA4-AFEC-9DC40BFE650A}" srcOrd="0" destOrd="0" presId="urn:microsoft.com/office/officeart/2018/2/layout/IconVerticalSolidList"/>
    <dgm:cxn modelId="{75421C79-4E30-4438-8D69-35801581805C}" type="presParOf" srcId="{978C2AC1-862F-41EF-ACE7-2193752FD4DD}" destId="{64ADEB88-D66E-4035-9CC0-4588C8F2B36C}" srcOrd="1" destOrd="0" presId="urn:microsoft.com/office/officeart/2018/2/layout/IconVerticalSolidList"/>
    <dgm:cxn modelId="{C38F1B6A-8D83-4A8C-BC84-E960D00A8EBF}" type="presParOf" srcId="{978C2AC1-862F-41EF-ACE7-2193752FD4DD}" destId="{D6694449-C810-48B2-8D60-CA7F5C7A18A8}" srcOrd="2" destOrd="0" presId="urn:microsoft.com/office/officeart/2018/2/layout/IconVerticalSolidList"/>
    <dgm:cxn modelId="{EADBE472-BE4E-4372-8548-89495B96C800}" type="presParOf" srcId="{978C2AC1-862F-41EF-ACE7-2193752FD4DD}" destId="{59145B72-9EE4-46CB-8006-E8C5F73C05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7DB4F-EFBD-4B8A-8D27-F2274199BEB2}">
      <dsp:nvSpPr>
        <dsp:cNvPr id="0" name=""/>
        <dsp:cNvSpPr/>
      </dsp:nvSpPr>
      <dsp:spPr>
        <a:xfrm>
          <a:off x="1946206" y="431547"/>
          <a:ext cx="806044" cy="806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9DADF-FC32-495F-A9EC-B371091326B3}">
      <dsp:nvSpPr>
        <dsp:cNvPr id="0" name=""/>
        <dsp:cNvSpPr/>
      </dsp:nvSpPr>
      <dsp:spPr>
        <a:xfrm>
          <a:off x="1453623" y="1506348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 dirty="0">
              <a:latin typeface="Biome Light" panose="020B0303030204020804" pitchFamily="34" charset="0"/>
              <a:cs typeface="Biome Light" panose="020B0303030204020804" pitchFamily="34" charset="0"/>
            </a:rPr>
            <a:t>Objetivo do projeto</a:t>
          </a:r>
        </a:p>
      </dsp:txBody>
      <dsp:txXfrm>
        <a:off x="1453623" y="1506348"/>
        <a:ext cx="1791210" cy="716484"/>
      </dsp:txXfrm>
    </dsp:sp>
    <dsp:sp modelId="{9874DAD2-58CC-450A-8A6D-7F6BAE7D2FEB}">
      <dsp:nvSpPr>
        <dsp:cNvPr id="0" name=""/>
        <dsp:cNvSpPr/>
      </dsp:nvSpPr>
      <dsp:spPr>
        <a:xfrm>
          <a:off x="4433128" y="439914"/>
          <a:ext cx="806044" cy="806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5877E-5CF0-4627-AE52-CE03662F0641}">
      <dsp:nvSpPr>
        <dsp:cNvPr id="0" name=""/>
        <dsp:cNvSpPr/>
      </dsp:nvSpPr>
      <dsp:spPr>
        <a:xfrm>
          <a:off x="3558296" y="1506348"/>
          <a:ext cx="2579809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 dirty="0">
              <a:latin typeface="Biome Light" panose="020B0303030204020804" pitchFamily="34" charset="0"/>
              <a:cs typeface="Biome Light" panose="020B0303030204020804" pitchFamily="34" charset="0"/>
            </a:rPr>
            <a:t>Funcionalidade de API</a:t>
          </a:r>
        </a:p>
      </dsp:txBody>
      <dsp:txXfrm>
        <a:off x="3558296" y="1506348"/>
        <a:ext cx="2579809" cy="716484"/>
      </dsp:txXfrm>
    </dsp:sp>
    <dsp:sp modelId="{F5AD63AF-3384-4117-AC6D-2E2A51ABCB1E}">
      <dsp:nvSpPr>
        <dsp:cNvPr id="0" name=""/>
        <dsp:cNvSpPr/>
      </dsp:nvSpPr>
      <dsp:spPr>
        <a:xfrm>
          <a:off x="7399817" y="431547"/>
          <a:ext cx="806044" cy="806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F5456-4904-405D-83C1-AB19650C0054}">
      <dsp:nvSpPr>
        <dsp:cNvPr id="0" name=""/>
        <dsp:cNvSpPr/>
      </dsp:nvSpPr>
      <dsp:spPr>
        <a:xfrm>
          <a:off x="6451568" y="1506348"/>
          <a:ext cx="2702543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 dirty="0">
              <a:latin typeface="Biome Light" panose="020B0303030204020804" pitchFamily="34" charset="0"/>
              <a:cs typeface="Biome Light" panose="020B0303030204020804" pitchFamily="34" charset="0"/>
            </a:rPr>
            <a:t>Funcionalidade de Web</a:t>
          </a:r>
        </a:p>
      </dsp:txBody>
      <dsp:txXfrm>
        <a:off x="6451568" y="1506348"/>
        <a:ext cx="2702543" cy="716484"/>
      </dsp:txXfrm>
    </dsp:sp>
    <dsp:sp modelId="{068296E3-EE3F-4AF8-A46D-01E122E95CC6}">
      <dsp:nvSpPr>
        <dsp:cNvPr id="0" name=""/>
        <dsp:cNvSpPr/>
      </dsp:nvSpPr>
      <dsp:spPr>
        <a:xfrm>
          <a:off x="9960156" y="431547"/>
          <a:ext cx="806044" cy="806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972C5-BF8F-41E3-89B4-66B3ED69061D}">
      <dsp:nvSpPr>
        <dsp:cNvPr id="0" name=""/>
        <dsp:cNvSpPr/>
      </dsp:nvSpPr>
      <dsp:spPr>
        <a:xfrm>
          <a:off x="9467573" y="1506348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noProof="0" dirty="0">
              <a:latin typeface="Biome Light" panose="020B0303030204020804" pitchFamily="34" charset="0"/>
              <a:cs typeface="Biome Light" panose="020B0303030204020804" pitchFamily="34" charset="0"/>
            </a:rPr>
            <a:t>Funcionalidade de Android</a:t>
          </a:r>
        </a:p>
      </dsp:txBody>
      <dsp:txXfrm>
        <a:off x="9467573" y="1506348"/>
        <a:ext cx="1791210" cy="716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58C23-168F-45A5-ABD1-404D755E8155}">
      <dsp:nvSpPr>
        <dsp:cNvPr id="0" name=""/>
        <dsp:cNvSpPr/>
      </dsp:nvSpPr>
      <dsp:spPr>
        <a:xfrm>
          <a:off x="0" y="864376"/>
          <a:ext cx="5889686" cy="15957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6C671-DEB6-4BE6-8EAD-F94781FF3642}">
      <dsp:nvSpPr>
        <dsp:cNvPr id="0" name=""/>
        <dsp:cNvSpPr/>
      </dsp:nvSpPr>
      <dsp:spPr>
        <a:xfrm>
          <a:off x="482721" y="1223425"/>
          <a:ext cx="877674" cy="877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F0BB9-6F99-4873-B67D-48914ADE998C}">
      <dsp:nvSpPr>
        <dsp:cNvPr id="0" name=""/>
        <dsp:cNvSpPr/>
      </dsp:nvSpPr>
      <dsp:spPr>
        <a:xfrm>
          <a:off x="1843117" y="864376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latin typeface="Biome Light" panose="020B0303030204020804" pitchFamily="34" charset="0"/>
              <a:cs typeface="Biome Light" panose="020B0303030204020804" pitchFamily="34" charset="0"/>
            </a:rPr>
            <a:t>Criação de páginas informativas no website – Por exemplo: Lista de Alimentos e seus </a:t>
          </a:r>
          <a:r>
            <a:rPr lang="pt-PT" sz="1400" kern="1200" dirty="0" err="1">
              <a:latin typeface="Biome Light" panose="020B0303030204020804" pitchFamily="34" charset="0"/>
              <a:cs typeface="Biome Light" panose="020B0303030204020804" pitchFamily="34" charset="0"/>
            </a:rPr>
            <a:t>carbrohidratos</a:t>
          </a:r>
          <a:r>
            <a:rPr lang="pt-PT" sz="1400" kern="1200" dirty="0">
              <a:latin typeface="Biome Light" panose="020B0303030204020804" pitchFamily="34" charset="0"/>
              <a:cs typeface="Biome Light" panose="020B0303030204020804" pitchFamily="34" charset="0"/>
            </a:rPr>
            <a:t>; mostrar lista de exercícios detalhadamente; suplementação; entre outros.</a:t>
          </a:r>
          <a:endParaRPr lang="en-US" sz="1400" kern="1200" dirty="0">
            <a:latin typeface="Biome Light" panose="020B0303030204020804" pitchFamily="34" charset="0"/>
            <a:cs typeface="Biome Light" panose="020B0303030204020804" pitchFamily="34" charset="0"/>
          </a:endParaRPr>
        </a:p>
      </dsp:txBody>
      <dsp:txXfrm>
        <a:off x="1843117" y="864376"/>
        <a:ext cx="4046568" cy="1595772"/>
      </dsp:txXfrm>
    </dsp:sp>
    <dsp:sp modelId="{2FB46141-EB91-4DA4-AFEC-9DC40BFE650A}">
      <dsp:nvSpPr>
        <dsp:cNvPr id="0" name=""/>
        <dsp:cNvSpPr/>
      </dsp:nvSpPr>
      <dsp:spPr>
        <a:xfrm>
          <a:off x="0" y="2859092"/>
          <a:ext cx="5889686" cy="15957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DEB88-D66E-4035-9CC0-4588C8F2B36C}">
      <dsp:nvSpPr>
        <dsp:cNvPr id="0" name=""/>
        <dsp:cNvSpPr/>
      </dsp:nvSpPr>
      <dsp:spPr>
        <a:xfrm>
          <a:off x="482721" y="3218140"/>
          <a:ext cx="877674" cy="8776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45B72-9EE4-46CB-8006-E8C5F73C05DD}">
      <dsp:nvSpPr>
        <dsp:cNvPr id="0" name=""/>
        <dsp:cNvSpPr/>
      </dsp:nvSpPr>
      <dsp:spPr>
        <a:xfrm>
          <a:off x="1843117" y="2859092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latin typeface="Biome Light" panose="020B0303030204020804" pitchFamily="34" charset="0"/>
              <a:cs typeface="Biome Light" panose="020B0303030204020804" pitchFamily="34" charset="0"/>
            </a:rPr>
            <a:t>Calendário que permita a visualização de planos de treino - apresentados em lista ao invés de calendário</a:t>
          </a:r>
          <a:endParaRPr lang="en-US" sz="1400" kern="1200" dirty="0">
            <a:latin typeface="Biome Light" panose="020B0303030204020804" pitchFamily="34" charset="0"/>
            <a:cs typeface="Biome Light" panose="020B0303030204020804" pitchFamily="34" charset="0"/>
          </a:endParaRPr>
        </a:p>
      </dsp:txBody>
      <dsp:txXfrm>
        <a:off x="1843117" y="2859092"/>
        <a:ext cx="4046568" cy="159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69D49CD-E527-4794-9404-58BB31BAEC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0F97E5F-B946-4472-A77C-21A1D9D262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82547-7B6B-40FB-80CB-8198FD76BC1F}" type="datetimeFigureOut">
              <a:rPr lang="pt-PT" smtClean="0"/>
              <a:t>17/02/2021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68F31FE-4A63-4290-AC03-0EDC91F88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45C24B8-A464-4352-94E6-55FAF7E909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AA905-841C-4FBF-A25A-97D00EC455E1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2675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49111-E3AA-4179-BD40-1F4CCA19823C}" type="datetimeFigureOut">
              <a:rPr lang="pt-PT" smtClean="0"/>
              <a:t>17/02/2021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C9851-EC48-40A2-88FA-F7990EC8CF6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113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5840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828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811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4784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8833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56951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9196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5333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868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9851-EC48-40A2-88FA-F7990EC8CF62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1689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8" name="Retângulo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BD23A5-729F-42EE-9C58-8B8DCB7E7434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13" name="Caixa De Texto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5" name="Retângulo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9" name="Caixa De Texto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EF25-01FC-42FE-86AA-B589810F3966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923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6" name="Retângulo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9" name="Caixa De Texto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9945A8-A682-4386-BE11-207B5F4E3F71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3004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1FB095-BE82-4CDF-B7B4-9BF20329AFDB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7" name="Caixa De Texto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43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5" name="Retângulo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1" name="Caixa De Texto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Editar estilos de texto do Modelo Global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A6D013-C2C1-4A27-9D26-165B797DED28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809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7" name="Retângulo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22EC8D-6D3E-4CEB-947B-6C0ED8DC2E00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10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1" name="Retângulo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2" name="Caixa De Texto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Editar estilos de texto do Modelo Global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Editar estilos de texto do Modelo Global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AA91F7-9BB8-48AD-8E21-72B59D2C48BE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0307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4" name="Retângulo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2EECC-69CA-4C93-B62B-9988B44C9780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5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3" name="Retângulo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CBC7A7-00D5-467B-AE15-5ABF790E234D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9019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6" name="Retângulo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Editar estilos de texto do Modelo Global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DEBB03-9041-4DDE-8071-CB12E2CFFB91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6972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0" name="Retângulo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Editar estilos de texto do Modelo Global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78896A-623F-49BF-AAF6-2298899AD495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721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  <a:p>
            <a:pPr lvl="5" rtl="0"/>
            <a:r>
              <a:rPr lang="pt-PT"/>
              <a:t>Sexto nível</a:t>
            </a:r>
          </a:p>
          <a:p>
            <a:pPr lvl="6" rtl="0"/>
            <a:r>
              <a:rPr lang="pt-PT"/>
              <a:t>Sétimo nível</a:t>
            </a:r>
          </a:p>
          <a:p>
            <a:pPr lvl="7" rtl="0"/>
            <a:r>
              <a:rPr lang="pt-PT"/>
              <a:t>Oitavo nível</a:t>
            </a:r>
          </a:p>
          <a:p>
            <a:pPr lvl="8" rtl="0"/>
            <a:r>
              <a:rPr lang="pt-PT"/>
              <a:t>Nono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CF815C16-D7DF-4B9D-BF53-4ED8CC188C5A}" type="datetime1">
              <a:rPr lang="pt-PT" smtClean="0"/>
              <a:t>17/02/2021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/>
              <a:t>
              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smtClean="0"/>
              <a:pPr rtl="0"/>
              <a:t>‹nº›</a:t>
            </a:fld>
            <a:endParaRPr lang="pt-PT" dirty="0"/>
          </a:p>
        </p:txBody>
      </p:sp>
      <p:sp>
        <p:nvSpPr>
          <p:cNvPr id="57" name="Retângulo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3030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45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47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7" name="Picture 49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8" name="Rectangle 51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53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991" y="4353316"/>
            <a:ext cx="8766476" cy="1198249"/>
          </a:xfrm>
          <a:prstGeom prst="parallelogram">
            <a:avLst>
              <a:gd name="adj" fmla="val 0"/>
            </a:avLst>
          </a:prstGeom>
        </p:spPr>
        <p:txBody>
          <a:bodyPr lIns="0" rIns="0" rtlCol="0">
            <a:normAutofit/>
          </a:bodyPr>
          <a:lstStyle/>
          <a:p>
            <a:pPr rtl="0"/>
            <a:r>
              <a:rPr lang="pt-PT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" panose="020B0502040204020203" pitchFamily="34" charset="0"/>
                <a:cs typeface="Biome" panose="020B0502040204020203" pitchFamily="34" charset="0"/>
              </a:rPr>
              <a:t>Fitness League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8925" y="5551565"/>
            <a:ext cx="8286075" cy="414413"/>
          </a:xfrm>
          <a:prstGeom prst="parallelogram">
            <a:avLst>
              <a:gd name="adj" fmla="val 100759"/>
            </a:avLst>
          </a:prstGeom>
        </p:spPr>
        <p:txBody>
          <a:bodyPr lIns="0" rIns="0" rtlCol="0">
            <a:normAutofit lnSpcReduction="10000"/>
          </a:bodyPr>
          <a:lstStyle/>
          <a:p>
            <a:pPr rtl="0">
              <a:lnSpc>
                <a:spcPct val="110000"/>
              </a:lnSpc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Light" panose="020B0502040204020203" pitchFamily="34" charset="0"/>
                <a:cs typeface="Biome Light" panose="020B0502040204020203" pitchFamily="34" charset="0"/>
              </a:rPr>
              <a:t>Um ginásio virtual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7EF229-9516-4197-8168-0545EB8F3B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-1" b="29075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810735-54C3-491C-AA53-2BEECE1F20B6}"/>
              </a:ext>
            </a:extLst>
          </p:cNvPr>
          <p:cNvSpPr txBox="1"/>
          <p:nvPr/>
        </p:nvSpPr>
        <p:spPr>
          <a:xfrm>
            <a:off x="962042" y="5659736"/>
            <a:ext cx="4518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Light" panose="020B0303030204020804" pitchFamily="34" charset="0"/>
                <a:cs typeface="Biome Light" panose="020B0303030204020804" pitchFamily="34" charset="0"/>
              </a:rPr>
              <a:t>Projeto</a:t>
            </a:r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Light" panose="020B0303030204020804" pitchFamily="34" charset="0"/>
                <a:cs typeface="Biome Light" panose="020B0303030204020804" pitchFamily="34" charset="0"/>
              </a:rPr>
              <a:t> </a:t>
            </a:r>
            <a:r>
              <a:rPr lang="en-GB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Light" panose="020B0303030204020804" pitchFamily="34" charset="0"/>
                <a:cs typeface="Biome Light" panose="020B0303030204020804" pitchFamily="34" charset="0"/>
              </a:rPr>
              <a:t>em</a:t>
            </a:r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Light" panose="020B0303030204020804" pitchFamily="34" charset="0"/>
                <a:cs typeface="Biome Light" panose="020B0303030204020804" pitchFamily="34" charset="0"/>
              </a:rPr>
              <a:t> </a:t>
            </a:r>
            <a:r>
              <a:rPr lang="en-GB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Light" panose="020B0303030204020804" pitchFamily="34" charset="0"/>
                <a:cs typeface="Biome Light" panose="020B0303030204020804" pitchFamily="34" charset="0"/>
              </a:rPr>
              <a:t>Sistemas</a:t>
            </a:r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Light" panose="020B0303030204020804" pitchFamily="34" charset="0"/>
                <a:cs typeface="Biome Light" panose="020B0303030204020804" pitchFamily="34" charset="0"/>
              </a:rPr>
              <a:t> de </a:t>
            </a:r>
            <a:r>
              <a:rPr lang="en-GB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Light" panose="020B0303030204020804" pitchFamily="34" charset="0"/>
                <a:cs typeface="Biome Light" panose="020B0303030204020804" pitchFamily="34" charset="0"/>
              </a:rPr>
              <a:t>Informação</a:t>
            </a:r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Light" panose="020B0303030204020804" pitchFamily="34" charset="0"/>
                <a:cs typeface="Biome Light" panose="020B0303030204020804" pitchFamily="34" charset="0"/>
              </a:rPr>
              <a:t> </a:t>
            </a:r>
            <a:r>
              <a:rPr lang="en-GB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– </a:t>
            </a:r>
            <a:r>
              <a:rPr lang="en-GB" sz="1400" dirty="0" err="1">
                <a:latin typeface="Biome Light" panose="020B0303030204020804" pitchFamily="34" charset="0"/>
                <a:cs typeface="Biome Light" panose="020B0303030204020804" pitchFamily="34" charset="0"/>
              </a:rPr>
              <a:t>Docente</a:t>
            </a:r>
            <a:r>
              <a:rPr lang="en-GB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: </a:t>
            </a:r>
            <a:r>
              <a:rPr lang="en-GB" sz="1400" dirty="0" err="1">
                <a:latin typeface="Biome Light" panose="020B0303030204020804" pitchFamily="34" charset="0"/>
                <a:cs typeface="Biome Light" panose="020B0303030204020804" pitchFamily="34" charset="0"/>
              </a:rPr>
              <a:t>Sílvio</a:t>
            </a:r>
            <a:r>
              <a:rPr lang="en-GB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 </a:t>
            </a:r>
            <a:r>
              <a:rPr lang="en-GB" sz="1400" dirty="0" err="1">
                <a:latin typeface="Biome Light" panose="020B0303030204020804" pitchFamily="34" charset="0"/>
                <a:cs typeface="Biome Light" panose="020B0303030204020804" pitchFamily="34" charset="0"/>
              </a:rPr>
              <a:t>Priem</a:t>
            </a:r>
            <a:r>
              <a:rPr lang="en-GB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 Mendes – TESP</a:t>
            </a:r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: </a:t>
            </a:r>
            <a:r>
              <a:rPr lang="en-GB" sz="1400" b="1" dirty="0" err="1">
                <a:latin typeface="Biome Light" panose="020B0303030204020804" pitchFamily="34" charset="0"/>
                <a:cs typeface="Biome Light" panose="020B0303030204020804" pitchFamily="34" charset="0"/>
              </a:rPr>
              <a:t>Programação</a:t>
            </a:r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 de </a:t>
            </a:r>
            <a:r>
              <a:rPr lang="en-GB" sz="1400" b="1" dirty="0" err="1">
                <a:latin typeface="Biome Light" panose="020B0303030204020804" pitchFamily="34" charset="0"/>
                <a:cs typeface="Biome Light" panose="020B0303030204020804" pitchFamily="34" charset="0"/>
              </a:rPr>
              <a:t>Sistemas</a:t>
            </a:r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 de </a:t>
            </a:r>
            <a:r>
              <a:rPr lang="en-GB" sz="1400" b="1" dirty="0" err="1">
                <a:latin typeface="Biome Light" panose="020B0303030204020804" pitchFamily="34" charset="0"/>
                <a:cs typeface="Biome Light" panose="020B0303030204020804" pitchFamily="34" charset="0"/>
              </a:rPr>
              <a:t>Informação</a:t>
            </a:r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 </a:t>
            </a:r>
            <a:r>
              <a:rPr lang="en-GB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– 2º. </a:t>
            </a:r>
            <a:r>
              <a:rPr lang="en-GB" sz="1400" dirty="0" err="1">
                <a:latin typeface="Biome Light" panose="020B0303030204020804" pitchFamily="34" charset="0"/>
                <a:cs typeface="Biome Light" panose="020B0303030204020804" pitchFamily="34" charset="0"/>
              </a:rPr>
              <a:t>Ano</a:t>
            </a:r>
            <a:r>
              <a:rPr lang="en-GB" sz="1400" dirty="0">
                <a:latin typeface="Biome Light" panose="020B0303030204020804" pitchFamily="34" charset="0"/>
                <a:cs typeface="Biome Light" panose="020B0303030204020804" pitchFamily="34" charset="0"/>
              </a:rPr>
              <a:t> - </a:t>
            </a:r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2020/21</a:t>
            </a:r>
            <a:br>
              <a:rPr lang="en-GB" dirty="0"/>
            </a:br>
            <a:endParaRPr lang="en-GB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8B704-D7FE-4ABE-89D4-E03E8A840353}"/>
              </a:ext>
            </a:extLst>
          </p:cNvPr>
          <p:cNvSpPr txBox="1"/>
          <p:nvPr/>
        </p:nvSpPr>
        <p:spPr>
          <a:xfrm>
            <a:off x="1027308" y="6506571"/>
            <a:ext cx="10338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Discentes</a:t>
            </a:r>
            <a:r>
              <a:rPr lang="pt-PT" sz="1200" dirty="0">
                <a:latin typeface="Biome Light" panose="020B0303030204020804" pitchFamily="34" charset="0"/>
                <a:cs typeface="Biome Light" panose="020B0303030204020804" pitchFamily="34" charset="0"/>
              </a:rPr>
              <a:t>: </a:t>
            </a:r>
            <a:r>
              <a:rPr lang="pt-PT" sz="1200" dirty="0" err="1">
                <a:latin typeface="Biome Light" panose="020B0303030204020804" pitchFamily="34" charset="0"/>
                <a:cs typeface="Biome Light" panose="020B0303030204020804" pitchFamily="34" charset="0"/>
              </a:rPr>
              <a:t>Jason</a:t>
            </a:r>
            <a:r>
              <a:rPr lang="pt-PT" sz="1200" dirty="0">
                <a:latin typeface="Biome Light" panose="020B0303030204020804" pitchFamily="34" charset="0"/>
                <a:cs typeface="Biome Light" panose="020B0303030204020804" pitchFamily="34" charset="0"/>
              </a:rPr>
              <a:t> Vieira Mendes, nº. 2180601; Tiago João Ruivo Ramos, nº. 2180689 e  Tiago Fernandes Antunes, nº. 2180602</a:t>
            </a:r>
            <a:endParaRPr lang="en-GB" sz="1200" dirty="0"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pic>
        <p:nvPicPr>
          <p:cNvPr id="1026" name="Picture 2" descr="Resultado de imagem para ipl logotipo">
            <a:extLst>
              <a:ext uri="{FF2B5EF4-FFF2-40B4-BE49-F238E27FC236}">
                <a16:creationId xmlns:a16="http://schemas.microsoft.com/office/drawing/2014/main" id="{C9B3BD2D-3AC3-48B0-9B41-5899EC72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67" y="-108172"/>
            <a:ext cx="1230908" cy="15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19" y="1900318"/>
            <a:ext cx="3392332" cy="3313671"/>
          </a:xfrm>
        </p:spPr>
        <p:txBody>
          <a:bodyPr rtlCol="0">
            <a:normAutofit/>
          </a:bodyPr>
          <a:lstStyle/>
          <a:p>
            <a:pPr algn="l"/>
            <a:r>
              <a:rPr lang="pt-PT" sz="2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Identificação das funcionalidades propostas mas não implementadas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Marcador de Posição de Conteúdo 3">
            <a:extLst>
              <a:ext uri="{FF2B5EF4-FFF2-40B4-BE49-F238E27FC236}">
                <a16:creationId xmlns:a16="http://schemas.microsoft.com/office/drawing/2014/main" id="{E55FD512-629B-436D-B522-43A5EDC1EC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020514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5720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tângulo 59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 useBgFill="1">
        <p:nvSpPr>
          <p:cNvPr id="62" name="Retângulo 61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7FCACA-EF86-4FB6-924E-B818BF5F4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>
            <a:fillRect/>
          </a:stretch>
        </p:blipFill>
        <p:spPr>
          <a:xfrm>
            <a:off x="44693" y="-2718"/>
            <a:ext cx="12147307" cy="6857990"/>
          </a:xfrm>
          <a:prstGeom prst="rect">
            <a:avLst/>
          </a:prstGeom>
          <a:noFill/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352" y="735871"/>
            <a:ext cx="4127721" cy="695765"/>
          </a:xfrm>
          <a:prstGeom prst="parallelogram">
            <a:avLst>
              <a:gd name="adj" fmla="val 99596"/>
            </a:avLst>
          </a:prstGeom>
          <a:solidFill>
            <a:schemeClr val="tx1">
              <a:alpha val="20000"/>
            </a:schemeClr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rtl="0"/>
            <a:r>
              <a:rPr lang="pt-PT" dirty="0">
                <a:latin typeface="Biome" panose="020B0503030204020804" pitchFamily="34" charset="0"/>
                <a:cs typeface="Biome" panose="020B0503030204020804" pitchFamily="34" charset="0"/>
              </a:rPr>
              <a:t>Tópicos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70" name="Caixa De Texto 69">
            <a:extLst>
              <a:ext uri="{FF2B5EF4-FFF2-40B4-BE49-F238E27FC236}">
                <a16:creationId xmlns:a16="http://schemas.microsoft.com/office/drawing/2014/main" id="{05F0EB18-1E7B-44E3-8DEA-7DE98E1CF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graphicFrame>
        <p:nvGraphicFramePr>
          <p:cNvPr id="5" name="Marcador de Posição de Conteúdo 2" descr="Ícone de Marcas de Lista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109643"/>
              </p:ext>
            </p:extLst>
          </p:nvPr>
        </p:nvGraphicFramePr>
        <p:xfrm>
          <a:off x="44693" y="2643484"/>
          <a:ext cx="12712408" cy="2654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2512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tângulo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4000"/>
          </a:blip>
          <a:srcRect/>
          <a:stretch>
            <a:fillRect/>
          </a:stretch>
        </p:blipFill>
        <p:spPr>
          <a:xfrm flipH="1">
            <a:off x="958535" y="2718"/>
            <a:ext cx="11233463" cy="6855282"/>
          </a:xfrm>
          <a:prstGeom prst="rect">
            <a:avLst/>
          </a:prstGeom>
          <a:effectLst>
            <a:glow rad="50800">
              <a:schemeClr val="accent1">
                <a:alpha val="57000"/>
              </a:schemeClr>
            </a:glow>
            <a:outerShdw blurRad="50800" dist="50800" dir="5400000" sx="200000" sy="200000" algn="ctr" rotWithShape="0">
              <a:srgbClr val="000000">
                <a:alpha val="25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6" name="Imagem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Imagem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tângulo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39" name="Retângulo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0" name="Retângulo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32" y="755916"/>
            <a:ext cx="5863515" cy="1876752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 rtl="0"/>
            <a:r>
              <a:rPr lang="pt-PT" sz="3600" b="1" dirty="0">
                <a:latin typeface="Biome" panose="020B0503030204020804" pitchFamily="34" charset="0"/>
                <a:cs typeface="Biome" panose="020B0503030204020804" pitchFamily="34" charset="0"/>
              </a:rPr>
              <a:t>Objetivo</a:t>
            </a:r>
            <a:br>
              <a:rPr lang="pt-PT" sz="3600" b="1" dirty="0"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pt-PT" sz="3600" b="1" dirty="0">
                <a:latin typeface="Biome" panose="020B0503030204020804" pitchFamily="34" charset="0"/>
                <a:cs typeface="Biome" panose="020B0503030204020804" pitchFamily="34" charset="0"/>
              </a:rPr>
              <a:t>do projeto</a:t>
            </a:r>
          </a:p>
        </p:txBody>
      </p:sp>
      <p:sp>
        <p:nvSpPr>
          <p:cNvPr id="41" name="Caixa De Texto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267" y="1974771"/>
            <a:ext cx="4352643" cy="4754740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endParaRPr lang="pt-PT" sz="185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 algn="ctr">
              <a:buNone/>
            </a:pPr>
            <a:r>
              <a:rPr lang="pt-PT" sz="1850" dirty="0">
                <a:latin typeface="Biome Light" panose="020B0303030204020804" pitchFamily="34" charset="0"/>
                <a:cs typeface="Biome Light" panose="020B0303030204020804" pitchFamily="34" charset="0"/>
              </a:rPr>
              <a:t>Criação de uma plataforma que permita aos clientes poderem treinar tanto num ginásio físico como na sua própria casa</a:t>
            </a:r>
          </a:p>
          <a:p>
            <a:endParaRPr lang="pt-PT" sz="1800" dirty="0"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42" name="Retângulo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tângulo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/>
          <a:stretch>
            <a:fillRect/>
          </a:stretch>
        </p:blipFill>
        <p:spPr>
          <a:xfrm flipH="1">
            <a:off x="962042" y="2718"/>
            <a:ext cx="11227825" cy="6855282"/>
          </a:xfrm>
          <a:prstGeom prst="rect">
            <a:avLst/>
          </a:prstGeom>
          <a:effectLst>
            <a:glow rad="50800">
              <a:schemeClr val="accent1">
                <a:alpha val="57000"/>
              </a:schemeClr>
            </a:glow>
            <a:outerShdw blurRad="50800" dist="50800" dir="5400000" sx="200000" sy="200000" algn="ctr" rotWithShape="0">
              <a:srgbClr val="000000">
                <a:alpha val="25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6" name="Imagem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Imagem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tângulo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39" name="Retângulo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0" name="Retângulo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32" y="755916"/>
            <a:ext cx="5863515" cy="1876752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 rtl="0"/>
            <a:endParaRPr lang="pt-PT" sz="2700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1" name="Caixa De Texto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851" y="2639455"/>
            <a:ext cx="4493281" cy="4406717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endParaRPr lang="pt-PT" sz="17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lvl="1"/>
            <a:r>
              <a:rPr lang="pt-PT" sz="1500" dirty="0" err="1">
                <a:latin typeface="Biome Light" panose="020B0303030204020804" pitchFamily="34" charset="0"/>
                <a:cs typeface="Biome Light" panose="020B0303030204020804" pitchFamily="34" charset="0"/>
              </a:rPr>
              <a:t>Xxxxxxxxx</a:t>
            </a:r>
            <a:endParaRPr lang="pt-PT" sz="15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endParaRPr lang="pt-PT" sz="1800" dirty="0"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42" name="Retângulo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BF8B13-9D50-4449-974A-01E0C5A58414}"/>
              </a:ext>
            </a:extLst>
          </p:cNvPr>
          <p:cNvSpPr txBox="1"/>
          <p:nvPr/>
        </p:nvSpPr>
        <p:spPr>
          <a:xfrm>
            <a:off x="5670577" y="724417"/>
            <a:ext cx="6309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FUNCIONALIDADE </a:t>
            </a:r>
          </a:p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DE API</a:t>
            </a:r>
          </a:p>
        </p:txBody>
      </p:sp>
    </p:spTree>
    <p:extLst>
      <p:ext uri="{BB962C8B-B14F-4D97-AF65-F5344CB8AC3E}">
        <p14:creationId xmlns:p14="http://schemas.microsoft.com/office/powerpoint/2010/main" val="146255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tângulo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340"/>
                    </a14:imgEffect>
                    <a14:imgEffect>
                      <a14:saturation sat="1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1051122" y="2718"/>
            <a:ext cx="11235328" cy="6855282"/>
          </a:xfrm>
          <a:prstGeom prst="rect">
            <a:avLst/>
          </a:prstGeom>
          <a:effectLst>
            <a:glow rad="50800">
              <a:schemeClr val="accent1">
                <a:alpha val="57000"/>
              </a:schemeClr>
            </a:glow>
            <a:outerShdw blurRad="50800" dist="50800" dir="5400000" sx="200000" sy="200000" algn="ctr" rotWithShape="0">
              <a:srgbClr val="000000">
                <a:alpha val="25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6" name="Imagem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Imagem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tângulo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39" name="Retângulo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0" name="Retângulo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32" y="755916"/>
            <a:ext cx="5863515" cy="1876752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 rtl="0"/>
            <a:r>
              <a:rPr lang="pt-PT" sz="2700" b="1" dirty="0">
                <a:latin typeface="Biome" panose="020B0503030204020804" pitchFamily="34" charset="0"/>
                <a:cs typeface="Biome" panose="020B0503030204020804" pitchFamily="34" charset="0"/>
              </a:rPr>
              <a:t>Para o cliente</a:t>
            </a:r>
          </a:p>
        </p:txBody>
      </p:sp>
      <p:sp>
        <p:nvSpPr>
          <p:cNvPr id="41" name="Caixa De Texto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851" y="2639455"/>
            <a:ext cx="4493281" cy="4406717"/>
          </a:xfrm>
        </p:spPr>
        <p:txBody>
          <a:bodyPr rtlCol="0">
            <a:normAutofit fontScale="92500"/>
          </a:bodyPr>
          <a:lstStyle/>
          <a:p>
            <a:pPr marL="0" indent="0" algn="ctr">
              <a:buNone/>
            </a:pPr>
            <a:endParaRPr lang="pt-PT" sz="17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lvl="1"/>
            <a:r>
              <a:rPr lang="pt-PT" sz="1500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do perfil</a:t>
            </a:r>
          </a:p>
          <a:p>
            <a:pPr lvl="1"/>
            <a:r>
              <a:rPr lang="pt-PT" sz="1500" dirty="0">
                <a:latin typeface="Biome Light" panose="020B0303030204020804" pitchFamily="34" charset="0"/>
                <a:cs typeface="Biome Light" panose="020B0303030204020804" pitchFamily="34" charset="0"/>
              </a:rPr>
              <a:t>Inscrição ou renovação de subscrições</a:t>
            </a:r>
          </a:p>
          <a:p>
            <a:pPr lvl="1"/>
            <a:r>
              <a:rPr lang="pt-PT" sz="1500" dirty="0">
                <a:latin typeface="Biome Light" panose="020B0303030204020804" pitchFamily="34" charset="0"/>
                <a:cs typeface="Biome Light" panose="020B0303030204020804" pitchFamily="34" charset="0"/>
              </a:rPr>
              <a:t>Cancelamento de subscrições</a:t>
            </a:r>
          </a:p>
          <a:p>
            <a:pPr lvl="1"/>
            <a:r>
              <a:rPr lang="pt-PT" sz="1500" dirty="0">
                <a:latin typeface="Biome Light" panose="020B0303030204020804" pitchFamily="34" charset="0"/>
                <a:cs typeface="Biome Light" panose="020B0303030204020804" pitchFamily="34" charset="0"/>
              </a:rPr>
              <a:t>Requisitar o serviço ou trocar de Nutricionista e/ou de </a:t>
            </a:r>
            <a:r>
              <a:rPr lang="pt-PT" sz="1500" dirty="0" err="1">
                <a:latin typeface="Biome Light" panose="020B0303030204020804" pitchFamily="34" charset="0"/>
                <a:cs typeface="Biome Light" panose="020B0303030204020804" pitchFamily="34" charset="0"/>
              </a:rPr>
              <a:t>Personal</a:t>
            </a:r>
            <a:r>
              <a:rPr lang="pt-PT" sz="1500" dirty="0">
                <a:latin typeface="Biome Light" panose="020B0303030204020804" pitchFamily="34" charset="0"/>
                <a:cs typeface="Biome Light" panose="020B0303030204020804" pitchFamily="34" charset="0"/>
              </a:rPr>
              <a:t> </a:t>
            </a:r>
            <a:r>
              <a:rPr lang="pt-PT" sz="1500" dirty="0" err="1">
                <a:latin typeface="Biome Light" panose="020B0303030204020804" pitchFamily="34" charset="0"/>
                <a:cs typeface="Biome Light" panose="020B0303030204020804" pitchFamily="34" charset="0"/>
              </a:rPr>
              <a:t>Trainer</a:t>
            </a:r>
            <a:endParaRPr lang="pt-PT" sz="15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lvl="1"/>
            <a:r>
              <a:rPr lang="pt-PT" sz="1500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de Planos de Treino e Planos de Nutrição</a:t>
            </a:r>
          </a:p>
          <a:p>
            <a:pPr lvl="1"/>
            <a:r>
              <a:rPr lang="pt-PT" sz="1500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do horário das aulas</a:t>
            </a:r>
          </a:p>
          <a:p>
            <a:pPr lvl="1"/>
            <a:r>
              <a:rPr lang="pt-PT" sz="1500" dirty="0">
                <a:latin typeface="Biome Light" panose="020B0303030204020804" pitchFamily="34" charset="0"/>
                <a:cs typeface="Biome Light" panose="020B0303030204020804" pitchFamily="34" charset="0"/>
              </a:rPr>
              <a:t>Edição de características como – altura; peso; massa muscular e massa gorda</a:t>
            </a:r>
          </a:p>
          <a:p>
            <a:endParaRPr lang="pt-PT" sz="1800" dirty="0"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42" name="Retângulo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BF8B13-9D50-4449-974A-01E0C5A58414}"/>
              </a:ext>
            </a:extLst>
          </p:cNvPr>
          <p:cNvSpPr txBox="1"/>
          <p:nvPr/>
        </p:nvSpPr>
        <p:spPr>
          <a:xfrm>
            <a:off x="5670577" y="724417"/>
            <a:ext cx="6309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FUNCIONALIDADE </a:t>
            </a:r>
          </a:p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DE WEB</a:t>
            </a:r>
          </a:p>
        </p:txBody>
      </p:sp>
    </p:spTree>
    <p:extLst>
      <p:ext uri="{BB962C8B-B14F-4D97-AF65-F5344CB8AC3E}">
        <p14:creationId xmlns:p14="http://schemas.microsoft.com/office/powerpoint/2010/main" val="278536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tângulo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8000"/>
          </a:blip>
          <a:srcRect/>
          <a:stretch>
            <a:fillRect/>
          </a:stretch>
        </p:blipFill>
        <p:spPr>
          <a:xfrm flipH="1">
            <a:off x="1007535" y="19433"/>
            <a:ext cx="11184464" cy="6855282"/>
          </a:xfrm>
          <a:prstGeom prst="rect">
            <a:avLst/>
          </a:prstGeom>
          <a:effectLst>
            <a:glow rad="50800">
              <a:schemeClr val="accent1">
                <a:alpha val="57000"/>
              </a:schemeClr>
            </a:glow>
            <a:outerShdw blurRad="50800" dist="50800" dir="5400000" sx="200000" sy="200000" algn="ctr" rotWithShape="0">
              <a:srgbClr val="000000">
                <a:alpha val="25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6" name="Imagem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Imagem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tângulo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39" name="Retângulo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0" name="Retângulo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16" y="726788"/>
            <a:ext cx="5863515" cy="1876752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 rtl="0"/>
            <a:r>
              <a:rPr lang="pt-PT" sz="3200" b="1" dirty="0">
                <a:latin typeface="Biome" panose="020B0503030204020804" pitchFamily="34" charset="0"/>
                <a:cs typeface="Biome" panose="020B0503030204020804" pitchFamily="34" charset="0"/>
              </a:rPr>
              <a:t>  Nutrição</a:t>
            </a:r>
          </a:p>
        </p:txBody>
      </p:sp>
      <p:sp>
        <p:nvSpPr>
          <p:cNvPr id="41" name="Caixa De Texto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84" y="2747359"/>
            <a:ext cx="4493281" cy="4406717"/>
          </a:xfrm>
        </p:spPr>
        <p:txBody>
          <a:bodyPr rtlCol="0">
            <a:normAutofit/>
          </a:bodyPr>
          <a:lstStyle/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do perfil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dos Planos de Nutrição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Criação de Planos de Nutrição e Ementas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do horário das aulas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Criação de aulas dentro do horário de aulas já previsto</a:t>
            </a:r>
          </a:p>
          <a:p>
            <a:endParaRPr lang="pt-PT" sz="1800" dirty="0"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42" name="Retângulo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BF8B13-9D50-4449-974A-01E0C5A58414}"/>
              </a:ext>
            </a:extLst>
          </p:cNvPr>
          <p:cNvSpPr txBox="1"/>
          <p:nvPr/>
        </p:nvSpPr>
        <p:spPr>
          <a:xfrm>
            <a:off x="5670577" y="724417"/>
            <a:ext cx="6309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FUNCIONALIDADE </a:t>
            </a:r>
          </a:p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DE WEB</a:t>
            </a:r>
          </a:p>
        </p:txBody>
      </p:sp>
    </p:spTree>
    <p:extLst>
      <p:ext uri="{BB962C8B-B14F-4D97-AF65-F5344CB8AC3E}">
        <p14:creationId xmlns:p14="http://schemas.microsoft.com/office/powerpoint/2010/main" val="196974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tângulo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/>
          <a:stretch>
            <a:fillRect/>
          </a:stretch>
        </p:blipFill>
        <p:spPr>
          <a:xfrm flipH="1">
            <a:off x="731084" y="-2718"/>
            <a:ext cx="11458783" cy="6855282"/>
          </a:xfrm>
          <a:prstGeom prst="rect">
            <a:avLst/>
          </a:prstGeom>
          <a:effectLst>
            <a:glow rad="50800">
              <a:schemeClr val="accent1">
                <a:alpha val="57000"/>
              </a:schemeClr>
            </a:glow>
            <a:outerShdw blurRad="50800" dist="50800" dir="5400000" sx="200000" sy="200000" algn="ctr" rotWithShape="0">
              <a:srgbClr val="000000">
                <a:alpha val="25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6" name="Imagem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Imagem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tângulo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39" name="Retângulo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0" name="Retângulo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8" y="738446"/>
            <a:ext cx="5863515" cy="1876752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 rtl="0"/>
            <a:r>
              <a:rPr lang="pt-PT" sz="3200" b="1" dirty="0">
                <a:latin typeface="Biome" panose="020B0503030204020804" pitchFamily="34" charset="0"/>
                <a:cs typeface="Biome" panose="020B0503030204020804" pitchFamily="34" charset="0"/>
              </a:rPr>
              <a:t>    </a:t>
            </a:r>
            <a:r>
              <a:rPr lang="pt-PT" sz="3200" b="1" dirty="0" err="1">
                <a:latin typeface="Biome" panose="020B0503030204020804" pitchFamily="34" charset="0"/>
                <a:cs typeface="Biome" panose="020B0503030204020804" pitchFamily="34" charset="0"/>
              </a:rPr>
              <a:t>Personal</a:t>
            </a:r>
            <a:r>
              <a:rPr lang="pt-PT" sz="3200" b="1" dirty="0">
                <a:latin typeface="Biome" panose="020B0503030204020804" pitchFamily="34" charset="0"/>
                <a:cs typeface="Biome" panose="020B0503030204020804" pitchFamily="34" charset="0"/>
              </a:rPr>
              <a:t>           </a:t>
            </a:r>
            <a:r>
              <a:rPr lang="pt-PT" sz="3200" b="1" dirty="0" err="1">
                <a:latin typeface="Biome" panose="020B0503030204020804" pitchFamily="34" charset="0"/>
                <a:cs typeface="Biome" panose="020B0503030204020804" pitchFamily="34" charset="0"/>
              </a:rPr>
              <a:t>Trainer</a:t>
            </a:r>
            <a:endParaRPr lang="pt-PT" sz="3200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1" name="Caixa De Texto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84" y="2747359"/>
            <a:ext cx="4493281" cy="4406717"/>
          </a:xfrm>
        </p:spPr>
        <p:txBody>
          <a:bodyPr rtlCol="0">
            <a:normAutofit/>
          </a:bodyPr>
          <a:lstStyle/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do perfil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de Planos de Treino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Criação de Planos de Treino e Exercícios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do horário das aulas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Criação de aulas dentro do horário de aulas já previsto</a:t>
            </a:r>
          </a:p>
          <a:p>
            <a:endParaRPr lang="pt-PT" sz="1800" dirty="0"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42" name="Retângulo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BF8B13-9D50-4449-974A-01E0C5A58414}"/>
              </a:ext>
            </a:extLst>
          </p:cNvPr>
          <p:cNvSpPr txBox="1"/>
          <p:nvPr/>
        </p:nvSpPr>
        <p:spPr>
          <a:xfrm>
            <a:off x="5773711" y="649602"/>
            <a:ext cx="6309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FUNCIONALIDADE </a:t>
            </a:r>
          </a:p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DE WEB</a:t>
            </a:r>
          </a:p>
        </p:txBody>
      </p:sp>
    </p:spTree>
    <p:extLst>
      <p:ext uri="{BB962C8B-B14F-4D97-AF65-F5344CB8AC3E}">
        <p14:creationId xmlns:p14="http://schemas.microsoft.com/office/powerpoint/2010/main" val="178361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tângulo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4000"/>
          </a:blip>
          <a:srcRect/>
          <a:stretch>
            <a:fillRect/>
          </a:stretch>
        </p:blipFill>
        <p:spPr>
          <a:xfrm flipH="1">
            <a:off x="962042" y="0"/>
            <a:ext cx="11271186" cy="6855282"/>
          </a:xfrm>
          <a:prstGeom prst="rect">
            <a:avLst/>
          </a:prstGeom>
          <a:effectLst>
            <a:glow rad="50800">
              <a:schemeClr val="accent1">
                <a:alpha val="57000"/>
              </a:schemeClr>
            </a:glow>
            <a:outerShdw blurRad="50800" dist="50800" dir="5400000" sx="200000" sy="200000" algn="ctr" rotWithShape="0">
              <a:srgbClr val="000000">
                <a:alpha val="25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6" name="Imagem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Imagem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tângulo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39" name="Retângulo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0" name="Retângulo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16" y="726788"/>
            <a:ext cx="5863515" cy="1876752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 rtl="0"/>
            <a:r>
              <a:rPr lang="pt-PT" sz="2800" b="1" dirty="0">
                <a:latin typeface="Biome" panose="020B0503030204020804" pitchFamily="34" charset="0"/>
                <a:cs typeface="Biome" panose="020B0503030204020804" pitchFamily="34" charset="0"/>
              </a:rPr>
              <a:t>Administrador</a:t>
            </a:r>
            <a:endParaRPr lang="pt-PT" sz="3200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1" name="Caixa De Texto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84" y="2747359"/>
            <a:ext cx="4493281" cy="4406717"/>
          </a:xfrm>
        </p:spPr>
        <p:txBody>
          <a:bodyPr rtlCol="0">
            <a:normAutofit/>
          </a:bodyPr>
          <a:lstStyle/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Visualização dos campos -  Clientes, Subscrições e Funcionários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Registo de funcionários</a:t>
            </a:r>
          </a:p>
          <a:p>
            <a:pPr lvl="1"/>
            <a:r>
              <a:rPr lang="pt-PT" dirty="0">
                <a:latin typeface="Biome Light" panose="020B0303030204020804" pitchFamily="34" charset="0"/>
                <a:cs typeface="Biome Light" panose="020B0303030204020804" pitchFamily="34" charset="0"/>
              </a:rPr>
              <a:t>Edição dos campos Clientes e Subscrições </a:t>
            </a:r>
          </a:p>
          <a:p>
            <a:endParaRPr lang="pt-PT" sz="1800" dirty="0"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42" name="Retângulo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BF8B13-9D50-4449-974A-01E0C5A58414}"/>
              </a:ext>
            </a:extLst>
          </p:cNvPr>
          <p:cNvSpPr txBox="1"/>
          <p:nvPr/>
        </p:nvSpPr>
        <p:spPr>
          <a:xfrm>
            <a:off x="5670577" y="724417"/>
            <a:ext cx="6309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FUNCIONALIDADE </a:t>
            </a:r>
          </a:p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DE WEB</a:t>
            </a:r>
          </a:p>
        </p:txBody>
      </p:sp>
    </p:spTree>
    <p:extLst>
      <p:ext uri="{BB962C8B-B14F-4D97-AF65-F5344CB8AC3E}">
        <p14:creationId xmlns:p14="http://schemas.microsoft.com/office/powerpoint/2010/main" val="357698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tângulo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2000"/>
          </a:blip>
          <a:srcRect/>
          <a:stretch>
            <a:fillRect/>
          </a:stretch>
        </p:blipFill>
        <p:spPr>
          <a:xfrm flipH="1">
            <a:off x="1007535" y="0"/>
            <a:ext cx="11225693" cy="6855282"/>
          </a:xfrm>
          <a:prstGeom prst="rect">
            <a:avLst/>
          </a:prstGeom>
          <a:effectLst>
            <a:glow rad="50800">
              <a:schemeClr val="accent1">
                <a:alpha val="57000"/>
              </a:schemeClr>
            </a:glow>
            <a:outerShdw blurRad="50800" dist="50800" dir="5400000" sx="200000" sy="200000" algn="ctr" rotWithShape="0">
              <a:srgbClr val="000000">
                <a:alpha val="25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6" name="Imagem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Imagem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tângulo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39" name="Retângulo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0" name="Retângulo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16" y="726788"/>
            <a:ext cx="5863515" cy="1876752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 rtl="0"/>
            <a:r>
              <a:rPr lang="pt-PT" sz="3200" b="1" dirty="0">
                <a:latin typeface="Biome" panose="020B0503030204020804" pitchFamily="34" charset="0"/>
                <a:cs typeface="Biome" panose="020B0503030204020804" pitchFamily="34" charset="0"/>
              </a:rPr>
              <a:t>     Cliente</a:t>
            </a:r>
            <a:endParaRPr lang="pt-PT" sz="3600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1" name="Caixa De Texto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pt-PT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84" y="2747359"/>
            <a:ext cx="4493281" cy="4406717"/>
          </a:xfrm>
        </p:spPr>
        <p:txBody>
          <a:bodyPr rtlCol="0">
            <a:normAutofit/>
          </a:bodyPr>
          <a:lstStyle/>
          <a:p>
            <a:pPr lvl="1"/>
            <a:r>
              <a:rPr lang="pt-PT" sz="1300" dirty="0">
                <a:latin typeface="Biome Light" panose="020B0303030204020804" pitchFamily="34" charset="0"/>
                <a:cs typeface="Biome Light" panose="020B0303030204020804" pitchFamily="34" charset="0"/>
              </a:rPr>
              <a:t>Acesso ao Login - sem login feito não consegue aceder a nada</a:t>
            </a:r>
          </a:p>
          <a:p>
            <a:pPr lvl="1"/>
            <a:r>
              <a:rPr lang="pt-PT" sz="1300" dirty="0">
                <a:latin typeface="Biome Light" panose="020B0303030204020804" pitchFamily="34" charset="0"/>
                <a:cs typeface="Biome Light" panose="020B0303030204020804" pitchFamily="34" charset="0"/>
              </a:rPr>
              <a:t>Consulta do Perfil</a:t>
            </a:r>
          </a:p>
          <a:p>
            <a:pPr lvl="1"/>
            <a:r>
              <a:rPr lang="pt-PT" sz="1300" dirty="0">
                <a:latin typeface="Biome Light" panose="020B0303030204020804" pitchFamily="34" charset="0"/>
                <a:cs typeface="Biome Light" panose="020B0303030204020804" pitchFamily="34" charset="0"/>
              </a:rPr>
              <a:t>Consulta dos seus Planos de Treino</a:t>
            </a:r>
          </a:p>
          <a:p>
            <a:pPr lvl="1"/>
            <a:r>
              <a:rPr lang="pt-PT" sz="1300" dirty="0">
                <a:latin typeface="Biome Light" panose="020B0303030204020804" pitchFamily="34" charset="0"/>
                <a:cs typeface="Biome Light" panose="020B0303030204020804" pitchFamily="34" charset="0"/>
              </a:rPr>
              <a:t>Consulta dos seus Planos de Nutrição</a:t>
            </a:r>
          </a:p>
          <a:p>
            <a:pPr lvl="1"/>
            <a:r>
              <a:rPr lang="pt-PT" sz="1300" dirty="0">
                <a:latin typeface="Biome Light" panose="020B0303030204020804" pitchFamily="34" charset="0"/>
                <a:cs typeface="Biome Light" panose="020B0303030204020804" pitchFamily="34" charset="0"/>
              </a:rPr>
              <a:t>Cálculo do IMC (Índice de Massa Corporal)</a:t>
            </a:r>
          </a:p>
          <a:p>
            <a:pPr lvl="1"/>
            <a:r>
              <a:rPr lang="pt-PT" sz="1300" dirty="0">
                <a:latin typeface="Biome Light" panose="020B0303030204020804" pitchFamily="34" charset="0"/>
                <a:cs typeface="Biome Light" panose="020B0303030204020804" pitchFamily="34" charset="0"/>
              </a:rPr>
              <a:t>Consulta do Calendário de Aulas de Grupo</a:t>
            </a:r>
          </a:p>
          <a:p>
            <a:pPr lvl="1"/>
            <a:r>
              <a:rPr lang="pt-PT" sz="1300" dirty="0">
                <a:latin typeface="Biome Light" panose="020B0303030204020804" pitchFamily="34" charset="0"/>
                <a:cs typeface="Biome Light" panose="020B0303030204020804" pitchFamily="34" charset="0"/>
              </a:rPr>
              <a:t>Consulta da Página Informativa do Ginásio</a:t>
            </a:r>
          </a:p>
          <a:p>
            <a:pPr lvl="1"/>
            <a:r>
              <a:rPr lang="pt-PT" sz="1300" dirty="0">
                <a:latin typeface="Biome Light" panose="020B0303030204020804" pitchFamily="34" charset="0"/>
                <a:cs typeface="Biome Light" panose="020B0303030204020804" pitchFamily="34" charset="0"/>
              </a:rPr>
              <a:t>Acesso ao </a:t>
            </a:r>
            <a:r>
              <a:rPr lang="pt-PT" sz="1300" dirty="0" err="1">
                <a:latin typeface="Biome Light" panose="020B0303030204020804" pitchFamily="34" charset="0"/>
                <a:cs typeface="Biome Light" panose="020B0303030204020804" pitchFamily="34" charset="0"/>
              </a:rPr>
              <a:t>Logout</a:t>
            </a:r>
            <a:endParaRPr lang="pt-PT" sz="1300" dirty="0"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endParaRPr lang="pt-PT" sz="1800" dirty="0"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42" name="Retângulo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BF8B13-9D50-4449-974A-01E0C5A58414}"/>
              </a:ext>
            </a:extLst>
          </p:cNvPr>
          <p:cNvSpPr txBox="1"/>
          <p:nvPr/>
        </p:nvSpPr>
        <p:spPr>
          <a:xfrm>
            <a:off x="5742437" y="1003444"/>
            <a:ext cx="6309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FUNCIONALIDADE </a:t>
            </a:r>
          </a:p>
          <a:p>
            <a:pPr algn="r"/>
            <a:r>
              <a:rPr lang="en-GB" sz="40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iome" panose="020B0503030204020804" pitchFamily="34" charset="0"/>
                <a:cs typeface="Biome" panose="020B0503030204020804" pitchFamily="34" charset="0"/>
              </a:rPr>
              <a:t>DE ANDROID</a:t>
            </a:r>
          </a:p>
        </p:txBody>
      </p:sp>
    </p:spTree>
    <p:extLst>
      <p:ext uri="{BB962C8B-B14F-4D97-AF65-F5344CB8AC3E}">
        <p14:creationId xmlns:p14="http://schemas.microsoft.com/office/powerpoint/2010/main" val="63687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Vermelh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453241-7E3B-42A5-BE0A-EDA7F3D10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A758F0-393B-4B1D-982C-AD52A38C838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20C3BE9-B80F-42DD-B3CF-AC060017D1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Ecrã Panorâmico</PresentationFormat>
  <Paragraphs>81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20" baseType="lpstr">
      <vt:lpstr>Arial</vt:lpstr>
      <vt:lpstr>Biome</vt:lpstr>
      <vt:lpstr>Biome Light</vt:lpstr>
      <vt:lpstr>Calibri</vt:lpstr>
      <vt:lpstr>MS Shell Dlg 2</vt:lpstr>
      <vt:lpstr>Rockwell</vt:lpstr>
      <vt:lpstr>Tw Cen MT</vt:lpstr>
      <vt:lpstr>Wingdings</vt:lpstr>
      <vt:lpstr>Wingdings 3</vt:lpstr>
      <vt:lpstr>Madison</vt:lpstr>
      <vt:lpstr>Fitness League</vt:lpstr>
      <vt:lpstr>Tópicos</vt:lpstr>
      <vt:lpstr>Objetivo do projeto</vt:lpstr>
      <vt:lpstr>Apresentação do PowerPoint</vt:lpstr>
      <vt:lpstr>Para o cliente</vt:lpstr>
      <vt:lpstr>  Nutrição</vt:lpstr>
      <vt:lpstr>    Personal           Trainer</vt:lpstr>
      <vt:lpstr>Administrador</vt:lpstr>
      <vt:lpstr>     Cliente</vt:lpstr>
      <vt:lpstr>Identificação das funcionalidades propostas mas não implementadas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2021-02-18T01:45:51Z</dcterms:created>
  <dcterms:modified xsi:type="dcterms:W3CDTF">2021-02-18T02:11:24Z</dcterms:modified>
</cp:coreProperties>
</file>